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Montserrat" pitchFamily="2" charset="0"/>
      <p:regular r:id="rId4"/>
      <p:bold r:id="rId5"/>
      <p:italic r:id="rId6"/>
      <p:boldItalic r:id="rId7"/>
    </p:embeddedFont>
    <p:embeddedFont>
      <p:font typeface="Onest" pitchFamily="2" charset="0"/>
      <p:regular r:id="rId8"/>
      <p:bold r:id="rId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89A01C-8FB4-F72B-AD27-6C19178FB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3BA5C7-BECE-10AE-FFF4-2A36E7955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303B53-CC03-FD47-B4B0-8716A36EA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5254-1026-4043-AC3F-C9838FA4768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40C270-0B16-6744-89EE-D8BD4A6DD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DD37A0-1FF6-1C89-AE7B-D8BAEE209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79CC-2DF5-4A63-ADC7-671879C08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16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C4E796-BA33-24D5-FD88-77BE306F0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9D2085-0A27-893A-6114-9BD921166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E92F7A-C63B-51C8-2C9C-4F137A98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5254-1026-4043-AC3F-C9838FA4768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9C2913-3A76-6C4F-9D15-1C3DF43AC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2045F1-6C83-EDFB-5254-571CD560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79CC-2DF5-4A63-ADC7-671879C08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48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72D7024-B264-238B-3BB0-57F6EBB7FF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BFC9A56-FB9E-50E5-76CB-A1265D713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F4AC1-AF9D-238D-C650-674E05C9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5254-1026-4043-AC3F-C9838FA4768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61AD04-A21F-EEC9-0440-51E89B11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214182-972E-08A4-18A4-8DFF57DBB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79CC-2DF5-4A63-ADC7-671879C08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38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7F2F02-E503-AF08-3738-E8388D2D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9AD150-93BF-6BB8-C940-6FED1F119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CB1082-D3E2-9B63-AE34-491D89BA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5254-1026-4043-AC3F-C9838FA4768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CCB091-A13D-D251-0FEE-18AF99A4C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A472B6-C880-36A0-CAA9-E28C42B4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79CC-2DF5-4A63-ADC7-671879C08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60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4C38C7-236A-1FA2-D0E1-1C723362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880958-AB35-0436-288D-BF3934EC9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E0FFA5-8576-A591-A893-B7124814F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5254-1026-4043-AC3F-C9838FA4768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20E9A4-FBDF-BDC3-9E8A-2A9BABD9C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557888-6357-6762-51F8-C4E71134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79CC-2DF5-4A63-ADC7-671879C08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33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580259-36EF-3D03-A3BF-B1C649977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2BE047-1961-0DAE-E23F-33587D436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DF0CF3-D859-4EA1-6256-8E19CAAB2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43DBF9-EBC7-405A-8FFD-5BB848A4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5254-1026-4043-AC3F-C9838FA4768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730AA6-AF14-6445-B656-43E912CCF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A7DFB0-52CB-EBCD-1792-031ACFEC4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79CC-2DF5-4A63-ADC7-671879C08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31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94F240-EC08-0FA2-5EF2-398F12D0B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051331-FCA8-6CFE-9F5F-08083A564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824773-355F-3893-3145-2E4988447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AD6E518-A747-D39D-757A-01568BD75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6725F8A-2876-ADE2-C660-8CC629F9C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C55B3D5-DD01-5C0B-70A6-EE1744F9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5254-1026-4043-AC3F-C9838FA4768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5832002-6301-3D90-1034-1B90F229A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ACE9558-9215-FCA3-27B3-9D2C28E6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79CC-2DF5-4A63-ADC7-671879C08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47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B93D0C-F289-45C9-FDAF-B2DBA707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9C39142-CF34-909C-B6AB-0BA937C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5254-1026-4043-AC3F-C9838FA4768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63B7CC-FB3D-B387-172B-7D923513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AA8324-F4D6-B9A2-673F-A9061E23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79CC-2DF5-4A63-ADC7-671879C08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93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A41470D-9643-1EF3-F117-DC82CF295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5254-1026-4043-AC3F-C9838FA4768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6E14400-C2AB-7F69-A66D-A9E4DA07E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AB994D-5F51-4491-F003-CCF0C4B6A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79CC-2DF5-4A63-ADC7-671879C08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76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16222E-947E-142A-D536-2F3E9AE83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7019F0-9534-9F44-4F68-ABDE0EFC4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C5619B-2595-C387-C93B-8CFF917EF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D3E9AE-5E96-65C6-0277-43208D2DE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5254-1026-4043-AC3F-C9838FA4768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E6BD66-E8D0-ABF8-0A18-CD19CF12C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D17DBC-21A5-184F-4FF0-F7D07D8D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79CC-2DF5-4A63-ADC7-671879C08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7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FFB22-8AF2-208A-FE90-1DAE331F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FEF8523-C784-CE6A-362A-44F4AB1255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1B6ED2-FF0A-6841-EC20-A528297C4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03F848-94E3-356B-8FB1-2F16DDF32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5254-1026-4043-AC3F-C9838FA4768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7225EA-2DFD-38B7-DD32-1C828DA9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20970C-D272-5032-9369-B6A8BCAF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79CC-2DF5-4A63-ADC7-671879C08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71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0B407D8-D152-77F5-FD46-4F762EB76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9294DD-40DE-BCC0-8D31-45BC87DCE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C707F3-F0D3-EB4B-6630-8E1F82466C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45254-1026-4043-AC3F-C9838FA4768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F5ADD8-A025-A9BB-CF3B-06F6AD7B9A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94B2A8-7B7A-AD4C-5A9F-7746C3FC2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E79CC-2DF5-4A63-ADC7-671879C08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50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11.png"/><Relationship Id="rId7" Type="http://schemas.openxmlformats.org/officeDocument/2006/relationships/image" Target="../media/image3.jpe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10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20.jpg"/><Relationship Id="rId10" Type="http://schemas.openxmlformats.org/officeDocument/2006/relationships/image" Target="../media/image15.svg"/><Relationship Id="rId19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1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85C9E66-F5B3-1B4C-0331-9AA40E773BD6}"/>
              </a:ext>
            </a:extLst>
          </p:cNvPr>
          <p:cNvSpPr/>
          <p:nvPr/>
        </p:nvSpPr>
        <p:spPr>
          <a:xfrm>
            <a:off x="0" y="0"/>
            <a:ext cx="12192000" cy="568578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4C6E87-A148-525E-925E-24EE42D73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2752" y="1358101"/>
            <a:ext cx="9261688" cy="22983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kern="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itchFamily="2" charset="0"/>
                <a:ea typeface="SimSun" panose="02010600030101010101" pitchFamily="2" charset="-122"/>
                <a:cs typeface="Garamond" panose="02020404030301010803" pitchFamily="18" charset="0"/>
              </a:rPr>
              <a:t>Réunion de coordination des projets </a:t>
            </a:r>
            <a:r>
              <a:rPr lang="fr-FR" sz="4000" b="1" kern="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itchFamily="2" charset="0"/>
                <a:ea typeface="SimSun" panose="02010600030101010101" pitchFamily="2" charset="-122"/>
                <a:cs typeface="Garamond" panose="02020404030301010803" pitchFamily="18" charset="0"/>
              </a:rPr>
              <a:t>financés par l’Union Européenne </a:t>
            </a:r>
            <a:r>
              <a:rPr lang="fr-FR" sz="3600" b="1" kern="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itchFamily="2" charset="0"/>
                <a:ea typeface="SimSun" panose="02010600030101010101" pitchFamily="2" charset="-122"/>
                <a:cs typeface="Garamond" panose="02020404030301010803" pitchFamily="18" charset="0"/>
              </a:rPr>
              <a:t>dans le secteur de la santé de la RDC</a:t>
            </a:r>
            <a:endParaRPr lang="fr-FR" sz="8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tserrat" pitchFamily="2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86147F4-2ED4-A082-DAFB-6FA9C857B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929" y="6133082"/>
            <a:ext cx="6204050" cy="390525"/>
          </a:xfrm>
        </p:spPr>
        <p:txBody>
          <a:bodyPr>
            <a:normAutofit/>
          </a:bodyPr>
          <a:lstStyle/>
          <a:p>
            <a:r>
              <a:rPr lang="fr-BE" sz="1600" b="1" kern="100" dirty="0">
                <a:effectLst/>
                <a:latin typeface="Onest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fr-FR" sz="1600" b="1" kern="100" dirty="0" err="1">
                <a:effectLst/>
                <a:latin typeface="Onest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ôtel</a:t>
            </a:r>
            <a:r>
              <a:rPr lang="fr-FR" sz="1600" b="1" kern="100" dirty="0">
                <a:effectLst/>
                <a:latin typeface="Onest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BE" sz="1600" b="1" kern="100" dirty="0">
                <a:effectLst/>
                <a:latin typeface="Onest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Hilton</a:t>
            </a:r>
            <a:r>
              <a:rPr lang="fr-FR" sz="1600" b="1" kern="100" dirty="0">
                <a:effectLst/>
                <a:latin typeface="Onest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fr-BE" sz="1600" b="1" kern="100" dirty="0">
                <a:effectLst/>
                <a:latin typeface="Onest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Kinshasa</a:t>
            </a:r>
            <a:r>
              <a:rPr lang="fr-FR" sz="1600" b="1" kern="100" dirty="0">
                <a:effectLst/>
                <a:latin typeface="Onest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, du 2 au 5 septembre 2024</a:t>
            </a:r>
            <a:endParaRPr lang="fr-FR" sz="2000" b="1" dirty="0">
              <a:latin typeface="Onest" pitchFamily="2" charset="0"/>
            </a:endParaRPr>
          </a:p>
        </p:txBody>
      </p:sp>
      <p:pic>
        <p:nvPicPr>
          <p:cNvPr id="1027" name="Picture" descr="Texte de remplacement généré par une machine :&#10;'PAPOMD ">
            <a:extLst>
              <a:ext uri="{FF2B5EF4-FFF2-40B4-BE49-F238E27FC236}">
                <a16:creationId xmlns:a16="http://schemas.microsoft.com/office/drawing/2014/main" id="{C95BE8D2-5519-1916-2F93-D0088D4F1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936" y="4059973"/>
            <a:ext cx="1724244" cy="10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 2" descr="Logo PROSA ">
            <a:extLst>
              <a:ext uri="{FF2B5EF4-FFF2-40B4-BE49-F238E27FC236}">
                <a16:creationId xmlns:a16="http://schemas.microsoft.com/office/drawing/2014/main" id="{79FB6579-600B-8495-14CF-1FB63F5AC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71" y="4080371"/>
            <a:ext cx="1673531" cy="10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D664A8B6-52C9-AFCF-5A47-3506AA3BD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</a:t>
            </a:r>
            <a:endParaRPr kumimoji="0" lang="fr-FR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1F66A0-2C36-0417-EFAE-4420EE2A4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6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</a:t>
            </a:r>
            <a:endParaRPr kumimoji="0" lang="fr-FR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E1AEBEA-DCC3-040A-B1D0-59220CD81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81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47B9E99-E687-F4FA-EE1A-1B7E5A5CEF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276" y="4060067"/>
            <a:ext cx="1742633" cy="10008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3020BC0-2703-ED2A-D9F2-320E50D104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9" y="6053234"/>
            <a:ext cx="422116" cy="42211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30732AA-C5A9-AFF3-D8C0-7DEAFB8C7A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0" b="34536"/>
          <a:stretch/>
        </p:blipFill>
        <p:spPr>
          <a:xfrm>
            <a:off x="4472179" y="457200"/>
            <a:ext cx="2669859" cy="1000800"/>
          </a:xfrm>
          <a:prstGeom prst="rect">
            <a:avLst/>
          </a:prstGeom>
        </p:spPr>
      </p:pic>
      <p:pic>
        <p:nvPicPr>
          <p:cNvPr id="14" name="Picture 27">
            <a:extLst>
              <a:ext uri="{FF2B5EF4-FFF2-40B4-BE49-F238E27FC236}">
                <a16:creationId xmlns:a16="http://schemas.microsoft.com/office/drawing/2014/main" id="{3A744ABB-B662-5CB3-1C0A-39025714F7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9375" y="162501"/>
            <a:ext cx="1878854" cy="10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ous-titre 2">
            <a:extLst>
              <a:ext uri="{FF2B5EF4-FFF2-40B4-BE49-F238E27FC236}">
                <a16:creationId xmlns:a16="http://schemas.microsoft.com/office/drawing/2014/main" id="{1AAA10B4-F7C7-2BDC-6589-838C2677D3C7}"/>
              </a:ext>
            </a:extLst>
          </p:cNvPr>
          <p:cNvSpPr txBox="1">
            <a:spLocks/>
          </p:cNvSpPr>
          <p:nvPr/>
        </p:nvSpPr>
        <p:spPr>
          <a:xfrm>
            <a:off x="7813289" y="6133081"/>
            <a:ext cx="4378711" cy="390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latin typeface="Onest" pitchFamily="2" charset="0"/>
              </a:rPr>
              <a:t>https://meet.google.com/oge-hqrm-fra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0D80CC2-BDC0-48CC-81ED-1519EA86FB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257" y="6084735"/>
            <a:ext cx="434843" cy="42211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2AECFB8-15C0-A387-05F4-4498C44594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643" y="210170"/>
            <a:ext cx="1879200" cy="104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A0BFCE5-54DE-BC4C-9FBC-6688D8F7E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434" y="2269111"/>
            <a:ext cx="895815" cy="89581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E2DDFEF-3371-F06F-864A-E1582952C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79" y="2307556"/>
            <a:ext cx="1066949" cy="85737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99878FA-D58E-7669-C5F7-78E6ED1C9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9" y="2269111"/>
            <a:ext cx="2357275" cy="97434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5646DF-7AA2-BED2-3C95-AFC31D0EC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9" y="560443"/>
            <a:ext cx="2044858" cy="1034114"/>
          </a:xfrm>
          <a:prstGeom prst="rect">
            <a:avLst/>
          </a:prstGeom>
        </p:spPr>
      </p:pic>
      <p:pic>
        <p:nvPicPr>
          <p:cNvPr id="16" name="Picture" descr="Texte de remplacement généré par une machine :&#10;'PAPOMD ">
            <a:extLst>
              <a:ext uri="{FF2B5EF4-FFF2-40B4-BE49-F238E27FC236}">
                <a16:creationId xmlns:a16="http://schemas.microsoft.com/office/drawing/2014/main" id="{30E03AA3-C6FB-6C8B-6A53-2375DC247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887" y="573359"/>
            <a:ext cx="1546691" cy="10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2" descr="Logo PROSA ">
            <a:extLst>
              <a:ext uri="{FF2B5EF4-FFF2-40B4-BE49-F238E27FC236}">
                <a16:creationId xmlns:a16="http://schemas.microsoft.com/office/drawing/2014/main" id="{3D37A145-2EF9-2911-EF46-BFA30900C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747" y="593757"/>
            <a:ext cx="1501200" cy="10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CC251FB-338C-96CC-ED8C-6CD669095B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28" y="573453"/>
            <a:ext cx="1563186" cy="1000800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8FFDABE3-363E-B384-BAA2-A60184A28C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11577" y="2101912"/>
            <a:ext cx="1141540" cy="114154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A11C97D-2EF4-4D24-F473-F5D83C481D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770" y="2023386"/>
            <a:ext cx="1141540" cy="114154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CFFF842-E3C7-923D-E6B8-0E7FDFF232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78" y="3958889"/>
            <a:ext cx="2894493" cy="79498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DDEF554-C2D8-36C4-6464-63951056877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913" y="3958889"/>
            <a:ext cx="3017001" cy="85737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12F8262A-3D55-3036-CF20-CA595788252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81" y="514233"/>
            <a:ext cx="1299029" cy="1159847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19C4204-7DB2-139C-1B3E-4149A2EFBFF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54" y="3614548"/>
            <a:ext cx="1292852" cy="1332837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281D5423-29C2-F097-EF16-EC66D5A78B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47" y="3617966"/>
            <a:ext cx="1332837" cy="1332837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60802D20-C39F-0045-4D4B-EF7B665E6B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44840" y="5394877"/>
            <a:ext cx="3565073" cy="90267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43F6D7B-8216-8730-F13F-39931E85DE6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14" y="5512894"/>
            <a:ext cx="3017001" cy="80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966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41</Words>
  <Application>Microsoft Office PowerPoint</Application>
  <PresentationFormat>Grand écran</PresentationFormat>
  <Paragraphs>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Calibri Light</vt:lpstr>
      <vt:lpstr>Arial</vt:lpstr>
      <vt:lpstr>Calibri</vt:lpstr>
      <vt:lpstr>Onest</vt:lpstr>
      <vt:lpstr>Montserrat</vt:lpstr>
      <vt:lpstr>Thème Office</vt:lpstr>
      <vt:lpstr>Réunion de coordination des projets financés par l’Union Européenne dans le secteur de la santé de la RDC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cp:lastModifiedBy>HP</cp:lastModifiedBy>
  <cp:revision>19</cp:revision>
  <dcterms:created xsi:type="dcterms:W3CDTF">2024-09-01T17:53:21Z</dcterms:created>
  <dcterms:modified xsi:type="dcterms:W3CDTF">2024-09-03T06:28:53Z</dcterms:modified>
</cp:coreProperties>
</file>